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9E1"/>
    <a:srgbClr val="075080"/>
    <a:srgbClr val="77B54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3E265-FDBC-4806-8C93-88C599FA0680}" v="12" dt="2020-07-06T11:59:58.902"/>
    <p1510:client id="{1F95E121-995B-4FF8-AAF4-91D86C21C35E}" v="72" dt="2020-03-04T23:27:20.185"/>
    <p1510:client id="{3C4B339E-E242-45A5-B945-8C4156570D0F}" v="21" dt="2019-11-12T12:13:19.112"/>
    <p1510:client id="{43587CBE-F2D9-4EEA-9DD8-871E7E578A6F}" v="339" dt="2020-01-21T00:11:16.363"/>
    <p1510:client id="{44ABFC8C-FF04-45BC-81B5-BC6E5AFD7569}" v="48" dt="2020-02-03T19:33:43.019"/>
    <p1510:client id="{B07559CB-A0DE-469E-BDFA-F062681ECC7C}" v="106" dt="2020-02-03T19:05:10.073"/>
    <p1510:client id="{C5DE954F-997B-4ED6-848D-B47CCCB87BDA}" v="427" dt="2020-02-28T22:10:17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038" y="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mez MD, Rebecca" userId="S::214704@flhosp.net::5d929f9b-03b9-445b-99d7-deea62545214" providerId="AD" clId="Web-{43587CBE-F2D9-4EEA-9DD8-871E7E578A6F}"/>
    <pc:docChg chg="modSld">
      <pc:chgData name="Gomez MD, Rebecca" userId="S::214704@flhosp.net::5d929f9b-03b9-445b-99d7-deea62545214" providerId="AD" clId="Web-{43587CBE-F2D9-4EEA-9DD8-871E7E578A6F}" dt="2020-01-21T00:11:16.363" v="335" actId="20577"/>
      <pc:docMkLst>
        <pc:docMk/>
      </pc:docMkLst>
      <pc:sldChg chg="modSp">
        <pc:chgData name="Gomez MD, Rebecca" userId="S::214704@flhosp.net::5d929f9b-03b9-445b-99d7-deea62545214" providerId="AD" clId="Web-{43587CBE-F2D9-4EEA-9DD8-871E7E578A6F}" dt="2020-01-21T00:11:16.285" v="333" actId="20577"/>
        <pc:sldMkLst>
          <pc:docMk/>
          <pc:sldMk cId="544228093" sldId="256"/>
        </pc:sldMkLst>
        <pc:spChg chg="mod">
          <ac:chgData name="Gomez MD, Rebecca" userId="S::214704@flhosp.net::5d929f9b-03b9-445b-99d7-deea62545214" providerId="AD" clId="Web-{43587CBE-F2D9-4EEA-9DD8-871E7E578A6F}" dt="2020-01-21T00:10:22.363" v="142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Gomez MD, Rebecca" userId="S::214704@flhosp.net::5d929f9b-03b9-445b-99d7-deea62545214" providerId="AD" clId="Web-{43587CBE-F2D9-4EEA-9DD8-871E7E578A6F}" dt="2020-01-21T00:11:09.613" v="312" actId="20577"/>
          <ac:spMkLst>
            <pc:docMk/>
            <pc:sldMk cId="544228093" sldId="256"/>
            <ac:spMk id="24" creationId="{4108F034-1AC6-4DD8-ACD1-8297DAB364EB}"/>
          </ac:spMkLst>
        </pc:spChg>
        <pc:spChg chg="mod">
          <ac:chgData name="Gomez MD, Rebecca" userId="S::214704@flhosp.net::5d929f9b-03b9-445b-99d7-deea62545214" providerId="AD" clId="Web-{43587CBE-F2D9-4EEA-9DD8-871E7E578A6F}" dt="2020-01-21T00:09:50.550" v="89" actId="20577"/>
          <ac:spMkLst>
            <pc:docMk/>
            <pc:sldMk cId="544228093" sldId="256"/>
            <ac:spMk id="27" creationId="{3D7BFD57-6730-44F1-80A2-6E1B1B43D1E4}"/>
          </ac:spMkLst>
        </pc:spChg>
        <pc:spChg chg="mod">
          <ac:chgData name="Gomez MD, Rebecca" userId="S::214704@flhosp.net::5d929f9b-03b9-445b-99d7-deea62545214" providerId="AD" clId="Web-{43587CBE-F2D9-4EEA-9DD8-871E7E578A6F}" dt="2020-01-21T00:11:16.285" v="333" actId="20577"/>
          <ac:spMkLst>
            <pc:docMk/>
            <pc:sldMk cId="544228093" sldId="256"/>
            <ac:spMk id="29" creationId="{8E45FC52-5502-418F-8A9B-E33F7DCA0551}"/>
          </ac:spMkLst>
        </pc:spChg>
      </pc:sldChg>
    </pc:docChg>
  </pc:docChgLst>
  <pc:docChgLst>
    <pc:chgData name="FERNANDEZ, Emily" userId="S::ejf028@flhosp.net::b537e3d6-20f4-4a3f-b98f-28e1d05af845" providerId="AD" clId="Web-{44ABFC8C-FF04-45BC-81B5-BC6E5AFD7569}"/>
    <pc:docChg chg="modSld">
      <pc:chgData name="FERNANDEZ, Emily" userId="S::ejf028@flhosp.net::b537e3d6-20f4-4a3f-b98f-28e1d05af845" providerId="AD" clId="Web-{44ABFC8C-FF04-45BC-81B5-BC6E5AFD7569}" dt="2020-02-03T19:33:43.019" v="44" actId="1076"/>
      <pc:docMkLst>
        <pc:docMk/>
      </pc:docMkLst>
      <pc:sldChg chg="modSp">
        <pc:chgData name="FERNANDEZ, Emily" userId="S::ejf028@flhosp.net::b537e3d6-20f4-4a3f-b98f-28e1d05af845" providerId="AD" clId="Web-{44ABFC8C-FF04-45BC-81B5-BC6E5AFD7569}" dt="2020-02-03T19:33:43.019" v="44" actId="1076"/>
        <pc:sldMkLst>
          <pc:docMk/>
          <pc:sldMk cId="544228093" sldId="256"/>
        </pc:sldMkLst>
        <pc:spChg chg="mod">
          <ac:chgData name="FERNANDEZ, Emily" userId="S::ejf028@flhosp.net::b537e3d6-20f4-4a3f-b98f-28e1d05af845" providerId="AD" clId="Web-{44ABFC8C-FF04-45BC-81B5-BC6E5AFD7569}" dt="2020-02-03T19:33:24.550" v="40" actId="1076"/>
          <ac:spMkLst>
            <pc:docMk/>
            <pc:sldMk cId="544228093" sldId="256"/>
            <ac:spMk id="11" creationId="{652EB3F0-8707-437A-A1DA-E75538328E40}"/>
          </ac:spMkLst>
        </pc:spChg>
        <pc:spChg chg="mod">
          <ac:chgData name="FERNANDEZ, Emily" userId="S::ejf028@flhosp.net::b537e3d6-20f4-4a3f-b98f-28e1d05af845" providerId="AD" clId="Web-{44ABFC8C-FF04-45BC-81B5-BC6E5AFD7569}" dt="2020-02-03T19:33:28.019" v="41" actId="1076"/>
          <ac:spMkLst>
            <pc:docMk/>
            <pc:sldMk cId="544228093" sldId="256"/>
            <ac:spMk id="13" creationId="{EC5E41CE-3FD2-4A46-A587-FCA738C94C88}"/>
          </ac:spMkLst>
        </pc:spChg>
        <pc:spChg chg="mod">
          <ac:chgData name="FERNANDEZ, Emily" userId="S::ejf028@flhosp.net::b537e3d6-20f4-4a3f-b98f-28e1d05af845" providerId="AD" clId="Web-{44ABFC8C-FF04-45BC-81B5-BC6E5AFD7569}" dt="2020-02-03T19:32:39.471" v="34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FERNANDEZ, Emily" userId="S::ejf028@flhosp.net::b537e3d6-20f4-4a3f-b98f-28e1d05af845" providerId="AD" clId="Web-{44ABFC8C-FF04-45BC-81B5-BC6E5AFD7569}" dt="2020-02-03T19:33:43.019" v="44" actId="1076"/>
          <ac:spMkLst>
            <pc:docMk/>
            <pc:sldMk cId="544228093" sldId="256"/>
            <ac:spMk id="24" creationId="{4108F034-1AC6-4DD8-ACD1-8297DAB364EB}"/>
          </ac:spMkLst>
        </pc:spChg>
        <pc:spChg chg="mod">
          <ac:chgData name="FERNANDEZ, Emily" userId="S::ejf028@flhosp.net::b537e3d6-20f4-4a3f-b98f-28e1d05af845" providerId="AD" clId="Web-{44ABFC8C-FF04-45BC-81B5-BC6E5AFD7569}" dt="2020-02-03T19:32:22.987" v="29" actId="20577"/>
          <ac:spMkLst>
            <pc:docMk/>
            <pc:sldMk cId="544228093" sldId="256"/>
            <ac:spMk id="27" creationId="{3D7BFD57-6730-44F1-80A2-6E1B1B43D1E4}"/>
          </ac:spMkLst>
        </pc:spChg>
        <pc:spChg chg="mod">
          <ac:chgData name="FERNANDEZ, Emily" userId="S::ejf028@flhosp.net::b537e3d6-20f4-4a3f-b98f-28e1d05af845" providerId="AD" clId="Web-{44ABFC8C-FF04-45BC-81B5-BC6E5AFD7569}" dt="2020-02-03T19:33:34.644" v="42" actId="1076"/>
          <ac:spMkLst>
            <pc:docMk/>
            <pc:sldMk cId="544228093" sldId="256"/>
            <ac:spMk id="29" creationId="{8E45FC52-5502-418F-8A9B-E33F7DCA0551}"/>
          </ac:spMkLst>
        </pc:spChg>
        <pc:picChg chg="mod">
          <ac:chgData name="FERNANDEZ, Emily" userId="S::ejf028@flhosp.net::b537e3d6-20f4-4a3f-b98f-28e1d05af845" providerId="AD" clId="Web-{44ABFC8C-FF04-45BC-81B5-BC6E5AFD7569}" dt="2020-02-03T19:33:38.066" v="43" actId="1076"/>
          <ac:picMkLst>
            <pc:docMk/>
            <pc:sldMk cId="544228093" sldId="256"/>
            <ac:picMk id="25" creationId="{371075F6-D352-44ED-A53B-CFFF66E064ED}"/>
          </ac:picMkLst>
        </pc:picChg>
      </pc:sldChg>
    </pc:docChg>
  </pc:docChgLst>
  <pc:docChgLst>
    <pc:chgData name="PROVENZA, Virginia" userId="S::vprd07@flhosp.net::1b5b89af-237e-4f7d-8642-f5a74b8994d5" providerId="AD" clId="Web-{0573E265-FDBC-4806-8C93-88C599FA0680}"/>
    <pc:docChg chg="modSld">
      <pc:chgData name="PROVENZA, Virginia" userId="S::vprd07@flhosp.net::1b5b89af-237e-4f7d-8642-f5a74b8994d5" providerId="AD" clId="Web-{0573E265-FDBC-4806-8C93-88C599FA0680}" dt="2020-07-06T11:59:58.902" v="11" actId="20577"/>
      <pc:docMkLst>
        <pc:docMk/>
      </pc:docMkLst>
      <pc:sldChg chg="modSp">
        <pc:chgData name="PROVENZA, Virginia" userId="S::vprd07@flhosp.net::1b5b89af-237e-4f7d-8642-f5a74b8994d5" providerId="AD" clId="Web-{0573E265-FDBC-4806-8C93-88C599FA0680}" dt="2020-07-06T11:59:58.902" v="10" actId="20577"/>
        <pc:sldMkLst>
          <pc:docMk/>
          <pc:sldMk cId="544228093" sldId="256"/>
        </pc:sldMkLst>
        <pc:spChg chg="mod">
          <ac:chgData name="PROVENZA, Virginia" userId="S::vprd07@flhosp.net::1b5b89af-237e-4f7d-8642-f5a74b8994d5" providerId="AD" clId="Web-{0573E265-FDBC-4806-8C93-88C599FA0680}" dt="2020-07-06T11:59:33.823" v="4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PROVENZA, Virginia" userId="S::vprd07@flhosp.net::1b5b89af-237e-4f7d-8642-f5a74b8994d5" providerId="AD" clId="Web-{0573E265-FDBC-4806-8C93-88C599FA0680}" dt="2020-07-06T11:59:58.902" v="10" actId="20577"/>
          <ac:spMkLst>
            <pc:docMk/>
            <pc:sldMk cId="544228093" sldId="256"/>
            <ac:spMk id="29" creationId="{8E45FC52-5502-418F-8A9B-E33F7DCA0551}"/>
          </ac:spMkLst>
        </pc:spChg>
      </pc:sldChg>
    </pc:docChg>
  </pc:docChgLst>
  <pc:docChgLst>
    <pc:chgData name="Gomez MD, Rebecca" userId="S::214704@flhosp.net::5d929f9b-03b9-445b-99d7-deea62545214" providerId="AD" clId="Web-{B07559CB-A0DE-469E-BDFA-F062681ECC7C}"/>
    <pc:docChg chg="modSld">
      <pc:chgData name="Gomez MD, Rebecca" userId="S::214704@flhosp.net::5d929f9b-03b9-445b-99d7-deea62545214" providerId="AD" clId="Web-{B07559CB-A0DE-469E-BDFA-F062681ECC7C}" dt="2020-02-03T19:05:10.058" v="104" actId="20577"/>
      <pc:docMkLst>
        <pc:docMk/>
      </pc:docMkLst>
      <pc:sldChg chg="modSp">
        <pc:chgData name="Gomez MD, Rebecca" userId="S::214704@flhosp.net::5d929f9b-03b9-445b-99d7-deea62545214" providerId="AD" clId="Web-{B07559CB-A0DE-469E-BDFA-F062681ECC7C}" dt="2020-02-03T19:05:10.058" v="103" actId="20577"/>
        <pc:sldMkLst>
          <pc:docMk/>
          <pc:sldMk cId="544228093" sldId="256"/>
        </pc:sldMkLst>
        <pc:spChg chg="mod">
          <ac:chgData name="Gomez MD, Rebecca" userId="S::214704@flhosp.net::5d929f9b-03b9-445b-99d7-deea62545214" providerId="AD" clId="Web-{B07559CB-A0DE-469E-BDFA-F062681ECC7C}" dt="2020-02-03T19:04:55.666" v="26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Gomez MD, Rebecca" userId="S::214704@flhosp.net::5d929f9b-03b9-445b-99d7-deea62545214" providerId="AD" clId="Web-{B07559CB-A0DE-469E-BDFA-F062681ECC7C}" dt="2020-02-03T19:05:10.058" v="103" actId="20577"/>
          <ac:spMkLst>
            <pc:docMk/>
            <pc:sldMk cId="544228093" sldId="256"/>
            <ac:spMk id="24" creationId="{4108F034-1AC6-4DD8-ACD1-8297DAB364EB}"/>
          </ac:spMkLst>
        </pc:spChg>
      </pc:sldChg>
    </pc:docChg>
  </pc:docChgLst>
  <pc:docChgLst>
    <pc:chgData name="Gomez MD, Rebecca" userId="S::214704@flhosp.net::5d929f9b-03b9-445b-99d7-deea62545214" providerId="AD" clId="Web-{1F95E121-995B-4FF8-AAF4-91D86C21C35E}"/>
    <pc:docChg chg="modSld">
      <pc:chgData name="Gomez MD, Rebecca" userId="S::214704@flhosp.net::5d929f9b-03b9-445b-99d7-deea62545214" providerId="AD" clId="Web-{1F95E121-995B-4FF8-AAF4-91D86C21C35E}" dt="2020-03-04T23:27:20.185" v="70" actId="20577"/>
      <pc:docMkLst>
        <pc:docMk/>
      </pc:docMkLst>
      <pc:sldChg chg="modSp">
        <pc:chgData name="Gomez MD, Rebecca" userId="S::214704@flhosp.net::5d929f9b-03b9-445b-99d7-deea62545214" providerId="AD" clId="Web-{1F95E121-995B-4FF8-AAF4-91D86C21C35E}" dt="2020-03-04T23:27:18.545" v="69" actId="20577"/>
        <pc:sldMkLst>
          <pc:docMk/>
          <pc:sldMk cId="544228093" sldId="256"/>
        </pc:sldMkLst>
        <pc:spChg chg="mod">
          <ac:chgData name="Gomez MD, Rebecca" userId="S::214704@flhosp.net::5d929f9b-03b9-445b-99d7-deea62545214" providerId="AD" clId="Web-{1F95E121-995B-4FF8-AAF4-91D86C21C35E}" dt="2020-03-04T23:26:21.732" v="64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Gomez MD, Rebecca" userId="S::214704@flhosp.net::5d929f9b-03b9-445b-99d7-deea62545214" providerId="AD" clId="Web-{1F95E121-995B-4FF8-AAF4-91D86C21C35E}" dt="2020-03-04T23:27:18.545" v="69" actId="20577"/>
          <ac:spMkLst>
            <pc:docMk/>
            <pc:sldMk cId="544228093" sldId="256"/>
            <ac:spMk id="27" creationId="{3D7BFD57-6730-44F1-80A2-6E1B1B43D1E4}"/>
          </ac:spMkLst>
        </pc:spChg>
      </pc:sldChg>
    </pc:docChg>
  </pc:docChgLst>
  <pc:docChgLst>
    <pc:chgData name="Gomez MD, Rebecca" userId="S::214704@flhosp.net::5d929f9b-03b9-445b-99d7-deea62545214" providerId="AD" clId="Web-{C5DE954F-997B-4ED6-848D-B47CCCB87BDA}"/>
    <pc:docChg chg="modSld">
      <pc:chgData name="Gomez MD, Rebecca" userId="S::214704@flhosp.net::5d929f9b-03b9-445b-99d7-deea62545214" providerId="AD" clId="Web-{C5DE954F-997B-4ED6-848D-B47CCCB87BDA}" dt="2020-02-28T22:10:17.621" v="425" actId="20577"/>
      <pc:docMkLst>
        <pc:docMk/>
      </pc:docMkLst>
      <pc:sldChg chg="modSp">
        <pc:chgData name="Gomez MD, Rebecca" userId="S::214704@flhosp.net::5d929f9b-03b9-445b-99d7-deea62545214" providerId="AD" clId="Web-{C5DE954F-997B-4ED6-848D-B47CCCB87BDA}" dt="2020-02-28T22:10:17.621" v="425" actId="20577"/>
        <pc:sldMkLst>
          <pc:docMk/>
          <pc:sldMk cId="544228093" sldId="256"/>
        </pc:sldMkLst>
        <pc:spChg chg="mod">
          <ac:chgData name="Gomez MD, Rebecca" userId="S::214704@flhosp.net::5d929f9b-03b9-445b-99d7-deea62545214" providerId="AD" clId="Web-{C5DE954F-997B-4ED6-848D-B47CCCB87BDA}" dt="2020-02-28T22:10:17.621" v="425" actId="20577"/>
          <ac:spMkLst>
            <pc:docMk/>
            <pc:sldMk cId="544228093" sldId="256"/>
            <ac:spMk id="23" creationId="{964A0A35-9C14-43BB-A54B-ECD29F328370}"/>
          </ac:spMkLst>
        </pc:spChg>
        <pc:spChg chg="mod">
          <ac:chgData name="Gomez MD, Rebecca" userId="S::214704@flhosp.net::5d929f9b-03b9-445b-99d7-deea62545214" providerId="AD" clId="Web-{C5DE954F-997B-4ED6-848D-B47CCCB87BDA}" dt="2020-02-28T22:09:57.902" v="385" actId="20577"/>
          <ac:spMkLst>
            <pc:docMk/>
            <pc:sldMk cId="544228093" sldId="256"/>
            <ac:spMk id="24" creationId="{4108F034-1AC6-4DD8-ACD1-8297DAB364EB}"/>
          </ac:spMkLst>
        </pc:spChg>
        <pc:spChg chg="mod">
          <ac:chgData name="Gomez MD, Rebecca" userId="S::214704@flhosp.net::5d929f9b-03b9-445b-99d7-deea62545214" providerId="AD" clId="Web-{C5DE954F-997B-4ED6-848D-B47CCCB87BDA}" dt="2020-02-28T22:07:19.366" v="6" actId="20577"/>
          <ac:spMkLst>
            <pc:docMk/>
            <pc:sldMk cId="544228093" sldId="256"/>
            <ac:spMk id="27" creationId="{3D7BFD57-6730-44F1-80A2-6E1B1B43D1E4}"/>
          </ac:spMkLst>
        </pc:spChg>
      </pc:sldChg>
    </pc:docChg>
  </pc:docChgLst>
  <pc:docChgLst>
    <pc:chgData name="catherine.avener" userId="S::catherine.avener_gmail.com#ext#@ahsonline.onmicrosoft.com::d32d970c-2cfd-4df8-94bc-001b0e639e0c" providerId="AD" clId="Web-{3C4B339E-E242-45A5-B945-8C4156570D0F}"/>
    <pc:docChg chg="modSld">
      <pc:chgData name="catherine.avener" userId="S::catherine.avener_gmail.com#ext#@ahsonline.onmicrosoft.com::d32d970c-2cfd-4df8-94bc-001b0e639e0c" providerId="AD" clId="Web-{3C4B339E-E242-45A5-B945-8C4156570D0F}" dt="2019-11-12T12:13:19.112" v="20" actId="20577"/>
      <pc:docMkLst>
        <pc:docMk/>
      </pc:docMkLst>
      <pc:sldChg chg="modSp">
        <pc:chgData name="catherine.avener" userId="S::catherine.avener_gmail.com#ext#@ahsonline.onmicrosoft.com::d32d970c-2cfd-4df8-94bc-001b0e639e0c" providerId="AD" clId="Web-{3C4B339E-E242-45A5-B945-8C4156570D0F}" dt="2019-11-12T12:13:19.112" v="19" actId="20577"/>
        <pc:sldMkLst>
          <pc:docMk/>
          <pc:sldMk cId="544228093" sldId="256"/>
        </pc:sldMkLst>
        <pc:spChg chg="mod">
          <ac:chgData name="catherine.avener" userId="S::catherine.avener_gmail.com#ext#@ahsonline.onmicrosoft.com::d32d970c-2cfd-4df8-94bc-001b0e639e0c" providerId="AD" clId="Web-{3C4B339E-E242-45A5-B945-8C4156570D0F}" dt="2019-11-12T12:13:19.112" v="19" actId="20577"/>
          <ac:spMkLst>
            <pc:docMk/>
            <pc:sldMk cId="544228093" sldId="256"/>
            <ac:spMk id="29" creationId="{8E45FC52-5502-418F-8A9B-E33F7DCA05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4E1B4-32A3-45B4-AA75-546352EB9ED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2CEFB-DBCD-4837-BAEE-7D12369A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2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22CEFB-DBCD-4837-BAEE-7D12369ADF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0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8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6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6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2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6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2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1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5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B273-679D-460D-A15E-FE951BCB151A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7A298-1A6F-4B76-80DB-92CFB0C04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95480EF-C83E-4FD1-977F-257379283186}"/>
              </a:ext>
            </a:extLst>
          </p:cNvPr>
          <p:cNvGrpSpPr/>
          <p:nvPr/>
        </p:nvGrpSpPr>
        <p:grpSpPr>
          <a:xfrm>
            <a:off x="1" y="8433292"/>
            <a:ext cx="6848474" cy="710708"/>
            <a:chOff x="0" y="8338001"/>
            <a:chExt cx="6848475" cy="805999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E4DA42F6-D8C3-4ECC-A95E-06EDAFAA3F59}"/>
                </a:ext>
              </a:extLst>
            </p:cNvPr>
            <p:cNvSpPr/>
            <p:nvPr/>
          </p:nvSpPr>
          <p:spPr>
            <a:xfrm>
              <a:off x="0" y="8590002"/>
              <a:ext cx="6701425" cy="553998"/>
            </a:xfrm>
            <a:prstGeom prst="triangle">
              <a:avLst>
                <a:gd name="adj" fmla="val 0"/>
              </a:avLst>
            </a:prstGeom>
            <a:solidFill>
              <a:srgbClr val="1CA9E1"/>
            </a:solidFill>
            <a:ln>
              <a:solidFill>
                <a:srgbClr val="1CA9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BE63FC62-9832-43D2-A2B9-F9FCA7CD98C0}"/>
                </a:ext>
              </a:extLst>
            </p:cNvPr>
            <p:cNvSpPr/>
            <p:nvPr/>
          </p:nvSpPr>
          <p:spPr>
            <a:xfrm>
              <a:off x="66675" y="8338001"/>
              <a:ext cx="6781800" cy="804319"/>
            </a:xfrm>
            <a:prstGeom prst="triangle">
              <a:avLst>
                <a:gd name="adj" fmla="val 100000"/>
              </a:avLst>
            </a:prstGeom>
            <a:solidFill>
              <a:srgbClr val="81C342"/>
            </a:solidFill>
            <a:ln>
              <a:solidFill>
                <a:srgbClr val="81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CA9E1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1CBC8E08-48E5-4AB3-BDBF-E6FD777FD7E9}"/>
              </a:ext>
            </a:extLst>
          </p:cNvPr>
          <p:cNvSpPr/>
          <p:nvPr/>
        </p:nvSpPr>
        <p:spPr>
          <a:xfrm>
            <a:off x="1" y="7948791"/>
            <a:ext cx="2247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>
                <a:solidFill>
                  <a:srgbClr val="075080"/>
                </a:solidFill>
                <a:latin typeface="Proxima Nova" panose="02000506030000020004" pitchFamily="2" charset="0"/>
              </a:rPr>
              <a:t>AdventHealth Orlando is accredited by the Florida Medical Association to provide continuing medical education for physicians.</a:t>
            </a:r>
            <a:endParaRPr lang="en-US" sz="1000">
              <a:solidFill>
                <a:srgbClr val="075080"/>
              </a:solidFill>
              <a:latin typeface="Proxima Nova" panose="0200050603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2EB3F0-8707-437A-A1DA-E75538328E40}"/>
              </a:ext>
            </a:extLst>
          </p:cNvPr>
          <p:cNvSpPr/>
          <p:nvPr/>
        </p:nvSpPr>
        <p:spPr>
          <a:xfrm>
            <a:off x="3628701" y="7836795"/>
            <a:ext cx="32844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>
                <a:solidFill>
                  <a:srgbClr val="075080"/>
                </a:solidFill>
                <a:latin typeface="Proxima Nova" panose="02000506030000020004" pitchFamily="2" charset="0"/>
              </a:rPr>
              <a:t>AdventHealth Orlando designates this live activity for a maximum of 1.00 AMA PRA Category 1 Credit™. Each physician should claim only those hours of credit commensurate with the extent of their participation in the activity. </a:t>
            </a:r>
            <a:endParaRPr lang="en-US" sz="1000">
              <a:solidFill>
                <a:srgbClr val="075080"/>
              </a:solidFill>
              <a:latin typeface="Proxima Nova" panose="02000506030000020004" pitchFamily="2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FCD5C9-4568-4673-BFB0-54C18FCC2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1778" y="8167006"/>
            <a:ext cx="1612017" cy="5826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C5E41CE-3FD2-4A46-A587-FCA738C94C88}"/>
              </a:ext>
            </a:extLst>
          </p:cNvPr>
          <p:cNvSpPr txBox="1"/>
          <p:nvPr/>
        </p:nvSpPr>
        <p:spPr>
          <a:xfrm>
            <a:off x="0" y="7411283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>
                <a:solidFill>
                  <a:srgbClr val="075080"/>
                </a:solidFill>
                <a:latin typeface="Proxima Nova" panose="02000506030000020004" pitchFamily="2" charset="0"/>
              </a:rPr>
              <a:t>AdventHealth Orlando is committed to making its activities accessible to all individuals.  If you have a disability, please submit a description of your needs, along with your registration, to assure that you will be able to participate in the activity.</a:t>
            </a:r>
            <a:endParaRPr lang="en-US" sz="1000">
              <a:solidFill>
                <a:srgbClr val="075080"/>
              </a:solidFill>
              <a:latin typeface="Proxima Nova" panose="02000506030000020004" pitchFamily="2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B3616F9-5C3D-447F-8968-46AE7895DD2E}"/>
              </a:ext>
            </a:extLst>
          </p:cNvPr>
          <p:cNvGrpSpPr/>
          <p:nvPr/>
        </p:nvGrpSpPr>
        <p:grpSpPr>
          <a:xfrm flipV="1">
            <a:off x="0" y="-1"/>
            <a:ext cx="6848475" cy="1890416"/>
            <a:chOff x="0" y="8338001"/>
            <a:chExt cx="6848475" cy="805999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2BA65AD-BED2-4B42-94B3-154D2398C788}"/>
                </a:ext>
              </a:extLst>
            </p:cNvPr>
            <p:cNvSpPr/>
            <p:nvPr/>
          </p:nvSpPr>
          <p:spPr>
            <a:xfrm>
              <a:off x="0" y="8590002"/>
              <a:ext cx="6701425" cy="553998"/>
            </a:xfrm>
            <a:prstGeom prst="triangle">
              <a:avLst>
                <a:gd name="adj" fmla="val 0"/>
              </a:avLst>
            </a:prstGeom>
            <a:solidFill>
              <a:srgbClr val="1CA9E1"/>
            </a:solidFill>
            <a:ln>
              <a:solidFill>
                <a:srgbClr val="1CA9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C573AF2F-4519-48EA-BE21-67D51110A697}"/>
                </a:ext>
              </a:extLst>
            </p:cNvPr>
            <p:cNvSpPr/>
            <p:nvPr/>
          </p:nvSpPr>
          <p:spPr>
            <a:xfrm>
              <a:off x="66675" y="8338001"/>
              <a:ext cx="6781800" cy="804319"/>
            </a:xfrm>
            <a:prstGeom prst="triangle">
              <a:avLst>
                <a:gd name="adj" fmla="val 100000"/>
              </a:avLst>
            </a:prstGeom>
            <a:solidFill>
              <a:srgbClr val="81C342"/>
            </a:solidFill>
            <a:ln>
              <a:solidFill>
                <a:srgbClr val="81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CA9E1"/>
                </a:solidFill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F4F3C02-BA6D-4D7C-97A9-F0E40C296734}"/>
              </a:ext>
            </a:extLst>
          </p:cNvPr>
          <p:cNvSpPr/>
          <p:nvPr/>
        </p:nvSpPr>
        <p:spPr>
          <a:xfrm>
            <a:off x="396929" y="-4284"/>
            <a:ext cx="6461071" cy="603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roxima Nova" panose="02000506030000020004" pitchFamily="2" charset="0"/>
              </a:rPr>
              <a:t>Hospitalist Journal Club</a:t>
            </a:r>
            <a:endParaRPr lang="en-US" sz="3200">
              <a:solidFill>
                <a:schemeClr val="bg1"/>
              </a:solidFill>
              <a:latin typeface="Proxima Nova" panose="02000506030000020004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64A0A35-9C14-43BB-A54B-ECD29F328370}"/>
              </a:ext>
            </a:extLst>
          </p:cNvPr>
          <p:cNvSpPr/>
          <p:nvPr/>
        </p:nvSpPr>
        <p:spPr>
          <a:xfrm>
            <a:off x="-6058" y="1519662"/>
            <a:ext cx="6857120" cy="243143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b="1" dirty="0">
                <a:solidFill>
                  <a:srgbClr val="075080"/>
                </a:solidFill>
                <a:latin typeface="Proxima Nova"/>
              </a:rPr>
              <a:t>Management of Non-ICU COVID-19 Patients: Hospitalist Roundtable</a:t>
            </a:r>
            <a:endParaRPr lang="en-US" sz="2200" b="1" dirty="0">
              <a:solidFill>
                <a:srgbClr val="075080"/>
              </a:solidFill>
              <a:latin typeface="Proxima Nova" panose="02000506030000020004" pitchFamily="2" charset="0"/>
            </a:endParaRPr>
          </a:p>
          <a:p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Jonathan Clarke, MD</a:t>
            </a:r>
          </a:p>
          <a:p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Garett Dobson, DO</a:t>
            </a:r>
          </a:p>
          <a:p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Naz </a:t>
            </a:r>
            <a:r>
              <a:rPr lang="en-US" b="1" dirty="0" err="1">
                <a:solidFill>
                  <a:srgbClr val="075080"/>
                </a:solidFill>
                <a:latin typeface="Proxima Nova"/>
                <a:cs typeface="Calibri"/>
              </a:rPr>
              <a:t>Gandikal</a:t>
            </a:r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, DO</a:t>
            </a:r>
          </a:p>
          <a:p>
            <a:r>
              <a:rPr lang="en-US" b="1" dirty="0">
                <a:solidFill>
                  <a:srgbClr val="075080"/>
                </a:solidFill>
                <a:latin typeface="Proxima Nova"/>
              </a:rPr>
              <a:t>Rebecca Gomez, MD</a:t>
            </a:r>
          </a:p>
          <a:p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David </a:t>
            </a:r>
            <a:r>
              <a:rPr lang="en-US" b="1" dirty="0" err="1">
                <a:solidFill>
                  <a:srgbClr val="075080"/>
                </a:solidFill>
                <a:latin typeface="Proxima Nova"/>
                <a:cs typeface="Calibri"/>
              </a:rPr>
              <a:t>Khosrowzadeh</a:t>
            </a:r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, DO</a:t>
            </a:r>
          </a:p>
          <a:p>
            <a:r>
              <a:rPr lang="en-US" b="1" dirty="0">
                <a:solidFill>
                  <a:srgbClr val="075080"/>
                </a:solidFill>
                <a:latin typeface="Proxima Nova"/>
                <a:cs typeface="Calibri"/>
              </a:rPr>
              <a:t>Jason Sniffen, DO</a:t>
            </a:r>
            <a:endParaRPr lang="en-US" dirty="0"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08F034-1AC6-4DD8-ACD1-8297DAB364EB}"/>
              </a:ext>
            </a:extLst>
          </p:cNvPr>
          <p:cNvSpPr txBox="1"/>
          <p:nvPr/>
        </p:nvSpPr>
        <p:spPr>
          <a:xfrm>
            <a:off x="66675" y="3911963"/>
            <a:ext cx="3915604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srgbClr val="075080"/>
                </a:solidFill>
                <a:latin typeface="Proxima Nova"/>
              </a:rPr>
              <a:t>The objectives are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5080"/>
                </a:solidFill>
                <a:latin typeface="Proxima Nova"/>
              </a:rPr>
              <a:t>Discuss current management </a:t>
            </a:r>
            <a:r>
              <a:rPr lang="en-US">
                <a:solidFill>
                  <a:srgbClr val="075080"/>
                </a:solidFill>
                <a:latin typeface="Proxima Nova"/>
              </a:rPr>
              <a:t>of Non-ICU </a:t>
            </a:r>
            <a:r>
              <a:rPr lang="en-US" dirty="0">
                <a:solidFill>
                  <a:srgbClr val="075080"/>
                </a:solidFill>
                <a:latin typeface="Proxima Nova"/>
              </a:rPr>
              <a:t>COVID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5080"/>
                </a:solidFill>
                <a:latin typeface="Proxima Nova"/>
              </a:rPr>
              <a:t>Review criteria for ICU transfer and 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5080"/>
                </a:solidFill>
                <a:latin typeface="Proxima Nova"/>
              </a:rPr>
              <a:t>Address common questions and concerns from hospitalists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71075F6-D352-44ED-A53B-CFFF66E064E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6675" y="5816868"/>
            <a:ext cx="2103356" cy="61807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D7BFD57-6730-44F1-80A2-6E1B1B43D1E4}"/>
              </a:ext>
            </a:extLst>
          </p:cNvPr>
          <p:cNvSpPr/>
          <p:nvPr/>
        </p:nvSpPr>
        <p:spPr>
          <a:xfrm>
            <a:off x="2854234" y="505865"/>
            <a:ext cx="4003768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en-US" sz="1600" b="1" dirty="0">
                <a:solidFill>
                  <a:srgbClr val="000000"/>
                </a:solidFill>
                <a:latin typeface="Proxima Nova"/>
              </a:rPr>
              <a:t>Thursday, July 9, 2020 @12pm</a:t>
            </a:r>
            <a:br>
              <a:rPr lang="en-US" sz="1600" b="1" dirty="0">
                <a:latin typeface="Proxima Nova"/>
              </a:rPr>
            </a:br>
            <a:r>
              <a:rPr lang="en-US" sz="1600" b="1" dirty="0">
                <a:solidFill>
                  <a:srgbClr val="000000"/>
                </a:solidFill>
                <a:latin typeface="Proxima Nova"/>
              </a:rPr>
              <a:t>Virtual Meeting via Teams</a:t>
            </a:r>
          </a:p>
          <a:p>
            <a:pPr algn="r"/>
            <a:endParaRPr lang="en-US" sz="1600" b="1" dirty="0">
              <a:solidFill>
                <a:srgbClr val="000000"/>
              </a:solidFill>
              <a:latin typeface="Proxima Nov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45FC52-5502-418F-8A9B-E33F7DCA0551}"/>
              </a:ext>
            </a:extLst>
          </p:cNvPr>
          <p:cNvSpPr txBox="1"/>
          <p:nvPr/>
        </p:nvSpPr>
        <p:spPr>
          <a:xfrm>
            <a:off x="-1" y="6418135"/>
            <a:ext cx="6848475" cy="8617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000" dirty="0">
                <a:solidFill>
                  <a:srgbClr val="1CA9E1"/>
                </a:solidFill>
                <a:latin typeface="Proxima Nova"/>
              </a:rPr>
              <a:t>Disclosures</a:t>
            </a:r>
            <a:r>
              <a:rPr lang="en-US" sz="1000" dirty="0">
                <a:solidFill>
                  <a:srgbClr val="075080"/>
                </a:solidFill>
                <a:latin typeface="Proxima Nova"/>
              </a:rPr>
              <a:t>: </a:t>
            </a:r>
            <a:r>
              <a:rPr lang="en-US" sz="1000" dirty="0" err="1">
                <a:solidFill>
                  <a:srgbClr val="075080"/>
                </a:solidFill>
                <a:latin typeface="Proxima Nova"/>
              </a:rPr>
              <a:t>AdventHealth</a:t>
            </a:r>
            <a:r>
              <a:rPr lang="en-US" sz="1000" dirty="0">
                <a:solidFill>
                  <a:srgbClr val="075080"/>
                </a:solidFill>
                <a:latin typeface="Proxima Nova"/>
              </a:rPr>
              <a:t> Orlando’s CPD Committee members have no financial relationships with any proprietary entity producing, marketing, reselling or distributing health care goods or services consumed by, or used on, patients. Maryam Kashi, DO, a member of the CPD Committee has speaker's bureau relationships with Allergan/Ironwood and Synergy. </a:t>
            </a:r>
            <a:endParaRPr lang="en-US" sz="1000" dirty="0">
              <a:solidFill>
                <a:srgbClr val="075080"/>
              </a:solidFill>
              <a:latin typeface="Proxima Nova" panose="02000506030000020004" pitchFamily="2" charset="0"/>
            </a:endParaRPr>
          </a:p>
          <a:p>
            <a:r>
              <a:rPr lang="en-US" sz="1000" dirty="0">
                <a:solidFill>
                  <a:srgbClr val="075080"/>
                </a:solidFill>
                <a:latin typeface="Proxima Nova"/>
              </a:rPr>
              <a:t>Rebecca Gomez, MD, activity coordinator, has nothing to disclose. </a:t>
            </a:r>
            <a:endParaRPr lang="en-US" sz="1000" dirty="0">
              <a:solidFill>
                <a:srgbClr val="075080"/>
              </a:solidFill>
              <a:latin typeface="Proxima Nova" panose="02000506030000020004" pitchFamily="2" charset="0"/>
            </a:endParaRPr>
          </a:p>
        </p:txBody>
      </p:sp>
      <p:pic>
        <p:nvPicPr>
          <p:cNvPr id="2" name="Picture 2" descr="A picture containing indoor, table, sitting, computer&#10;&#10;Description generated with very high confidence">
            <a:extLst>
              <a:ext uri="{FF2B5EF4-FFF2-40B4-BE49-F238E27FC236}">
                <a16:creationId xmlns:a16="http://schemas.microsoft.com/office/drawing/2014/main" id="{D240E5DD-EAF7-4A6E-B34E-BE93FB31F5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82" y="2572230"/>
            <a:ext cx="2599693" cy="373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28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93865FF46AAF4A8372EDC741743765" ma:contentTypeVersion="4" ma:contentTypeDescription="Create a new document." ma:contentTypeScope="" ma:versionID="df1dc7e0681005b14e967fc3d632c88c">
  <xsd:schema xmlns:xsd="http://www.w3.org/2001/XMLSchema" xmlns:xs="http://www.w3.org/2001/XMLSchema" xmlns:p="http://schemas.microsoft.com/office/2006/metadata/properties" xmlns:ns2="907d80fe-2ee8-42af-8968-566b1f63ad93" targetNamespace="http://schemas.microsoft.com/office/2006/metadata/properties" ma:root="true" ma:fieldsID="8889907377b4b291f1b7f5b9be53dcc4" ns2:_="">
    <xsd:import namespace="907d80fe-2ee8-42af-8968-566b1f63ad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80fe-2ee8-42af-8968-566b1f63ad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FCEBE9-B543-471D-88D8-723E50AF7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7d80fe-2ee8-42af-8968-566b1f63ad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D0DDB9-EE3F-4099-98DF-D85F599EEE42}">
  <ds:schemaRefs>
    <ds:schemaRef ds:uri="907d80fe-2ee8-42af-8968-566b1f63ad9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2816F81-6D70-4D60-85D4-E0BD1D8542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241</Words>
  <Application>Microsoft Office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Fernandez, Emily</dc:creator>
  <cp:lastModifiedBy>PROVENZA, Virginia</cp:lastModifiedBy>
  <cp:revision>105</cp:revision>
  <dcterms:created xsi:type="dcterms:W3CDTF">2019-09-26T13:06:35Z</dcterms:created>
  <dcterms:modified xsi:type="dcterms:W3CDTF">2020-07-06T12:15:42Z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0x0101005893865FF46AAF4A8372EDC741743765</vt:lpwstr>
  </property>
</Properties>
</file>